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6" r:id="rId3"/>
    <p:sldId id="257" r:id="rId4"/>
    <p:sldId id="258" r:id="rId5"/>
    <p:sldId id="259" r:id="rId6"/>
    <p:sldId id="260" r:id="rId7"/>
    <p:sldId id="261" r:id="rId8"/>
    <p:sldId id="262" r:id="rId9"/>
    <p:sldId id="265" r:id="rId10"/>
    <p:sldId id="263" r:id="rId11"/>
    <p:sldId id="264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B14D5A8-5D4C-446F-B322-3EB011308D69}" type="datetimeFigureOut">
              <a:rPr lang="en-US" smtClean="0"/>
              <a:t>9/18/2011</a:t>
            </a:fld>
            <a:endParaRPr lang="en-US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CEC8378-BAC0-4805-A42A-760749FF21C6}" type="slidenum">
              <a:rPr lang="en-US" smtClean="0"/>
              <a:t>‹#›</a:t>
            </a:fld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B14D5A8-5D4C-446F-B322-3EB011308D69}" type="datetimeFigureOut">
              <a:rPr lang="en-US" smtClean="0"/>
              <a:t>9/18/2011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CEC8378-BAC0-4805-A42A-760749FF21C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B14D5A8-5D4C-446F-B322-3EB011308D69}" type="datetimeFigureOut">
              <a:rPr lang="en-US" smtClean="0"/>
              <a:t>9/18/2011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CEC8378-BAC0-4805-A42A-760749FF21C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B14D5A8-5D4C-446F-B322-3EB011308D69}" type="datetimeFigureOut">
              <a:rPr lang="en-US" smtClean="0"/>
              <a:t>9/18/2011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CEC8378-BAC0-4805-A42A-760749FF21C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B14D5A8-5D4C-446F-B322-3EB011308D69}" type="datetimeFigureOut">
              <a:rPr lang="en-US" smtClean="0"/>
              <a:t>9/18/2011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CEC8378-BAC0-4805-A42A-760749FF21C6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B14D5A8-5D4C-446F-B322-3EB011308D69}" type="datetimeFigureOut">
              <a:rPr lang="en-US" smtClean="0"/>
              <a:t>9/18/2011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CEC8378-BAC0-4805-A42A-760749FF21C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B14D5A8-5D4C-446F-B322-3EB011308D69}" type="datetimeFigureOut">
              <a:rPr lang="en-US" smtClean="0"/>
              <a:t>9/18/2011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CEC8378-BAC0-4805-A42A-760749FF21C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B14D5A8-5D4C-446F-B322-3EB011308D69}" type="datetimeFigureOut">
              <a:rPr lang="en-US" smtClean="0"/>
              <a:t>9/18/2011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CEC8378-BAC0-4805-A42A-760749FF21C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B14D5A8-5D4C-446F-B322-3EB011308D69}" type="datetimeFigureOut">
              <a:rPr lang="en-US" smtClean="0"/>
              <a:t>9/18/2011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CEC8378-BAC0-4805-A42A-760749FF21C6}" type="slidenum">
              <a:rPr lang="en-US" smtClean="0"/>
              <a:t>‹#›</a:t>
            </a:fld>
            <a:endParaRPr lang="en-US"/>
          </a:p>
        </p:txBody>
      </p:sp>
      <p:sp>
        <p:nvSpPr>
          <p:cNvPr id="6" name="Rectangle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B14D5A8-5D4C-446F-B322-3EB011308D69}" type="datetimeFigureOut">
              <a:rPr lang="en-US" smtClean="0"/>
              <a:t>9/18/2011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CEC8378-BAC0-4805-A42A-760749FF21C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B14D5A8-5D4C-446F-B322-3EB011308D69}" type="datetimeFigureOut">
              <a:rPr lang="en-US" smtClean="0"/>
              <a:t>9/18/2011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CEC8378-BAC0-4805-A42A-760749FF21C6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9" name="Flowchart: Proces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Flowchart: Proces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3B14D5A8-5D4C-446F-B322-3EB011308D69}" type="datetimeFigureOut">
              <a:rPr lang="en-US" smtClean="0"/>
              <a:t>9/18/2011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7CEC8378-BAC0-4805-A42A-760749FF21C6}" type="slidenum">
              <a:rPr lang="en-US" smtClean="0"/>
              <a:t>‹#›</a:t>
            </a:fld>
            <a:endParaRPr lang="en-US"/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French in North America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i="1" dirty="0" smtClean="0"/>
              <a:t>American Pageant </a:t>
            </a:r>
            <a:r>
              <a:rPr lang="en-US" dirty="0" smtClean="0"/>
              <a:t>ch6 ~  Melissa Carter</a:t>
            </a:r>
            <a:endParaRPr lang="en-US" i="1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French &amp; Indian Interaction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“frontier of inclusion” </a:t>
            </a:r>
          </a:p>
          <a:p>
            <a:r>
              <a:rPr lang="en-US" dirty="0" smtClean="0"/>
              <a:t>Much less violent-  New France a series of small forts and towns.  Most French were wanderers – relied upon hunting, trapping and fishing. (No land encroachment)</a:t>
            </a:r>
          </a:p>
          <a:p>
            <a:r>
              <a:rPr lang="en-US" dirty="0" smtClean="0"/>
              <a:t>Jesuits- Catholic missionaries that often became a part of a tribe for several months to years.</a:t>
            </a:r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Intermarriage</a:t>
            </a:r>
          </a:p>
          <a:p>
            <a:pPr lvl="1"/>
            <a:r>
              <a:rPr lang="en-US" dirty="0" smtClean="0"/>
              <a:t>Few European women, more Indian women available</a:t>
            </a:r>
          </a:p>
          <a:p>
            <a:pPr lvl="1"/>
            <a:r>
              <a:rPr lang="en-US" dirty="0" smtClean="0"/>
              <a:t>Indian women knew the tasks required of fur preparation</a:t>
            </a:r>
          </a:p>
          <a:p>
            <a:pPr lvl="1"/>
            <a:r>
              <a:rPr lang="en-US" dirty="0" smtClean="0"/>
              <a:t>Economic benefits for both</a:t>
            </a:r>
          </a:p>
          <a:p>
            <a:pPr lvl="1"/>
            <a:r>
              <a:rPr lang="en-US" dirty="0" smtClean="0"/>
              <a:t>Creation of a new society- </a:t>
            </a:r>
            <a:r>
              <a:rPr lang="en-US" dirty="0" err="1" smtClean="0"/>
              <a:t>metis</a:t>
            </a:r>
            <a:r>
              <a:rPr lang="en-US" dirty="0" smtClean="0"/>
              <a:t> (blend of European and Indian)</a:t>
            </a:r>
          </a:p>
          <a:p>
            <a:pPr lvl="1"/>
            <a:r>
              <a:rPr lang="en-US" dirty="0" err="1" smtClean="0"/>
              <a:t>Metis</a:t>
            </a:r>
            <a:r>
              <a:rPr lang="en-US" dirty="0" smtClean="0"/>
              <a:t>- “children of the fur trade”</a:t>
            </a:r>
          </a:p>
          <a:p>
            <a:pPr lvl="1"/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066800" y="216778"/>
            <a:ext cx="3200400" cy="45719"/>
          </a:xfrm>
        </p:spPr>
        <p:txBody>
          <a:bodyPr>
            <a:normAutofit fontScale="90000"/>
          </a:bodyPr>
          <a:lstStyle/>
          <a:p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9529" y="304800"/>
            <a:ext cx="7994471" cy="62179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Huguenots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French Protestants being persecuted for their religious beliefs.</a:t>
            </a:r>
          </a:p>
          <a:p>
            <a:r>
              <a:rPr lang="en-US" dirty="0" smtClean="0"/>
              <a:t>1598- Edict of Nantes- granted limited tolerance of the Protestant faith in France.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French exploration of North America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Establishment of Quebec in 1608</a:t>
            </a:r>
          </a:p>
          <a:p>
            <a:r>
              <a:rPr lang="en-US" dirty="0" smtClean="0"/>
              <a:t>Exploration of the St. Lawrence River</a:t>
            </a:r>
          </a:p>
          <a:p>
            <a:r>
              <a:rPr lang="en-US" dirty="0" smtClean="0"/>
              <a:t>Exploration of the Mississippi River</a:t>
            </a:r>
          </a:p>
          <a:p>
            <a:r>
              <a:rPr lang="en-US" dirty="0" smtClean="0"/>
              <a:t>Traveled across the continent in search of beaver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French Explorers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Samuel de Champlain- St. Lawrence River	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Robert de LaSalle-  Mississippi River</a:t>
            </a:r>
          </a:p>
          <a:p>
            <a:pPr>
              <a:buNone/>
            </a:pPr>
            <a:endParaRPr lang="en-US" dirty="0" smtClean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71602" y="2926080"/>
            <a:ext cx="3087147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86400" y="2895600"/>
            <a:ext cx="3090426" cy="3749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143000" y="216778"/>
            <a:ext cx="3124200" cy="1162050"/>
          </a:xfrm>
        </p:spPr>
        <p:txBody>
          <a:bodyPr/>
          <a:lstStyle/>
          <a:p>
            <a:r>
              <a:rPr lang="en-US" dirty="0" smtClean="0"/>
              <a:t>Fort Quebec</a:t>
            </a:r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62171" y="2267743"/>
            <a:ext cx="5706696" cy="44805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5000" y="304800"/>
            <a:ext cx="2600325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Growth of New France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Very slow…..WHY?</a:t>
            </a:r>
          </a:p>
          <a:p>
            <a:r>
              <a:rPr lang="en-US" dirty="0" smtClean="0"/>
              <a:t>Lacked reason to migrate</a:t>
            </a:r>
          </a:p>
          <a:p>
            <a:pPr lvl="1"/>
            <a:r>
              <a:rPr lang="en-US" dirty="0" smtClean="0"/>
              <a:t>French landowners vs. displaced English</a:t>
            </a:r>
          </a:p>
          <a:p>
            <a:pPr lvl="1"/>
            <a:r>
              <a:rPr lang="en-US" dirty="0" smtClean="0"/>
              <a:t>Huguenots would not find refuge </a:t>
            </a:r>
          </a:p>
          <a:p>
            <a:pPr lvl="1"/>
            <a:r>
              <a:rPr lang="en-US" dirty="0" smtClean="0"/>
              <a:t>Little, to no economic benefit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lum bright="35000" contrast="-36000"/>
          </a:blip>
          <a:srcRect/>
          <a:stretch>
            <a:fillRect/>
          </a:stretch>
        </p:blipFill>
        <p:spPr bwMode="auto">
          <a:xfrm>
            <a:off x="5419725" y="0"/>
            <a:ext cx="3724275" cy="1876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Coureurs</a:t>
            </a:r>
            <a:r>
              <a:rPr lang="en-US" dirty="0" smtClean="0"/>
              <a:t> de bois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“runners of the woods”</a:t>
            </a:r>
          </a:p>
          <a:p>
            <a:r>
              <a:rPr lang="en-US" dirty="0" smtClean="0"/>
              <a:t>Hunters and trappers</a:t>
            </a:r>
          </a:p>
          <a:p>
            <a:r>
              <a:rPr lang="en-US" dirty="0" smtClean="0"/>
              <a:t>Rough men who went deep into the continent in search of beaver for the fur trade</a:t>
            </a:r>
          </a:p>
          <a:p>
            <a:r>
              <a:rPr lang="en-US" dirty="0" smtClean="0"/>
              <a:t>Interaction with Native American</a:t>
            </a:r>
          </a:p>
          <a:p>
            <a:pPr lvl="1"/>
            <a:r>
              <a:rPr lang="en-US" dirty="0" smtClean="0"/>
              <a:t>Trade</a:t>
            </a:r>
          </a:p>
          <a:p>
            <a:pPr lvl="1"/>
            <a:r>
              <a:rPr lang="en-US" dirty="0" smtClean="0"/>
              <a:t>Worked together</a:t>
            </a:r>
          </a:p>
          <a:p>
            <a:pPr lvl="1"/>
            <a:r>
              <a:rPr lang="en-US" dirty="0" smtClean="0"/>
              <a:t>Loss of Indians due to disease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066800" y="216778"/>
            <a:ext cx="4953000" cy="1162050"/>
          </a:xfrm>
        </p:spPr>
        <p:txBody>
          <a:bodyPr/>
          <a:lstStyle/>
          <a:p>
            <a:r>
              <a:rPr lang="en-US" dirty="0" smtClean="0"/>
              <a:t>French fur trading map 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9200" y="1509890"/>
            <a:ext cx="7620000" cy="46924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e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626</TotalTime>
  <Words>256</Words>
  <Application>Microsoft Office PowerPoint</Application>
  <PresentationFormat>On-screen Show (4:3)</PresentationFormat>
  <Paragraphs>39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Solstice</vt:lpstr>
      <vt:lpstr>The French in North America</vt:lpstr>
      <vt:lpstr>Slide 2</vt:lpstr>
      <vt:lpstr>Huguenots </vt:lpstr>
      <vt:lpstr>French exploration of North America</vt:lpstr>
      <vt:lpstr>French Explorers</vt:lpstr>
      <vt:lpstr>Fort Quebec</vt:lpstr>
      <vt:lpstr>Growth of New France</vt:lpstr>
      <vt:lpstr>Coureurs de bois</vt:lpstr>
      <vt:lpstr>French fur trading map </vt:lpstr>
      <vt:lpstr>French &amp; Indian Interaction</vt:lpstr>
      <vt:lpstr>Slide 11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French in North America</dc:title>
  <dc:creator>Melissa Carter</dc:creator>
  <cp:lastModifiedBy>Melissa Carter</cp:lastModifiedBy>
  <cp:revision>10</cp:revision>
  <dcterms:created xsi:type="dcterms:W3CDTF">2011-09-19T00:01:48Z</dcterms:created>
  <dcterms:modified xsi:type="dcterms:W3CDTF">2011-09-19T10:28:00Z</dcterms:modified>
</cp:coreProperties>
</file>